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3A2D02-62BF-4C4E-8938-27957F32AECC}" type="datetimeFigureOut">
              <a:rPr lang="en-GB" smtClean="0"/>
              <a:pPr/>
              <a:t>27/09/2016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80431C-FE45-4DA5-A19B-7D8FF7E840D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UEMS</a:t>
            </a:r>
            <a:r>
              <a:rPr lang="en-US" dirty="0" smtClean="0">
                <a:solidFill>
                  <a:srgbClr val="FFC000"/>
                </a:solidFill>
              </a:rPr>
              <a:t> Council 2016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Adrian M </a:t>
            </a:r>
            <a:r>
              <a:rPr lang="en-US" sz="4400" dirty="0" err="1" smtClean="0">
                <a:latin typeface="+mj-lt"/>
              </a:rPr>
              <a:t>Agius</a:t>
            </a:r>
            <a:endParaRPr lang="en-GB" sz="4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Present structure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2209800"/>
            <a:ext cx="2971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+mj-lt"/>
              </a:rPr>
              <a:t>UEMS</a:t>
            </a:r>
            <a:r>
              <a:rPr lang="en-US" sz="4000" dirty="0" smtClean="0">
                <a:latin typeface="+mj-lt"/>
              </a:rPr>
              <a:t> Executive</a:t>
            </a:r>
            <a:endParaRPr lang="en-GB" sz="40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4267200"/>
            <a:ext cx="3429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National Medical Associations (30)-Voting rights</a:t>
            </a:r>
            <a:endParaRPr lang="en-GB" sz="3600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533400" y="4191000"/>
            <a:ext cx="3505200" cy="2362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+mj-lt"/>
              </a:rPr>
              <a:t>Boards and Sections (37)-no voting rights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Proposed structure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057400"/>
            <a:ext cx="2971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+mj-lt"/>
              </a:rPr>
              <a:t>UEMS</a:t>
            </a:r>
            <a:r>
              <a:rPr lang="en-US" sz="4000" dirty="0" smtClean="0">
                <a:latin typeface="+mj-lt"/>
              </a:rPr>
              <a:t> Executive</a:t>
            </a:r>
            <a:endParaRPr lang="en-GB" sz="40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4267200"/>
            <a:ext cx="3429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+mj-lt"/>
              </a:rPr>
              <a:t>National Medical Associations (30)-Voting rights</a:t>
            </a:r>
            <a:endParaRPr lang="en-GB" sz="3600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419600"/>
            <a:ext cx="3886200" cy="2133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smtClean="0">
                <a:solidFill>
                  <a:schemeClr val="tx1"/>
                </a:solidFill>
                <a:latin typeface="+mj-lt"/>
              </a:rPr>
              <a:t>Sections and Boards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-groups I, II, III with voting rights</a:t>
            </a:r>
            <a:endParaRPr lang="en-GB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Otolaryngology and Head and Neck Surgery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+mj-lt"/>
              </a:rPr>
              <a:t>April meeting postponed due to terrorist attacks</a:t>
            </a:r>
          </a:p>
          <a:p>
            <a:r>
              <a:rPr lang="en-US" sz="3600" dirty="0" smtClean="0">
                <a:latin typeface="+mj-lt"/>
              </a:rPr>
              <a:t>On Agenda </a:t>
            </a:r>
            <a:r>
              <a:rPr lang="en-US" sz="3600" dirty="0" err="1" smtClean="0">
                <a:latin typeface="+mj-lt"/>
              </a:rPr>
              <a:t>maxfax</a:t>
            </a:r>
            <a:r>
              <a:rPr lang="en-US" sz="3600" dirty="0" smtClean="0">
                <a:latin typeface="+mj-lt"/>
              </a:rPr>
              <a:t> proposed that to change our name, need agreement from 6 other sections-correspondence circulated </a:t>
            </a:r>
            <a:r>
              <a:rPr lang="en-US" sz="3600" smtClean="0">
                <a:latin typeface="+mj-lt"/>
              </a:rPr>
              <a:t>in April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Next meeting 20-22 October Brussels</a:t>
            </a:r>
          </a:p>
          <a:p>
            <a:r>
              <a:rPr lang="en-US" sz="3600" dirty="0" smtClean="0">
                <a:latin typeface="+mj-lt"/>
              </a:rPr>
              <a:t>Informal discussion with executive and </a:t>
            </a:r>
            <a:r>
              <a:rPr lang="en-US" sz="3600" dirty="0" err="1" smtClean="0">
                <a:latin typeface="+mj-lt"/>
              </a:rPr>
              <a:t>Maxfax</a:t>
            </a:r>
            <a:r>
              <a:rPr lang="en-US" sz="3600" dirty="0" smtClean="0">
                <a:latin typeface="+mj-lt"/>
              </a:rPr>
              <a:t> about our name</a:t>
            </a:r>
            <a:endParaRPr lang="en-GB" sz="36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96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UEMS Council 2016</vt:lpstr>
      <vt:lpstr>Present structure</vt:lpstr>
      <vt:lpstr>Proposed structure</vt:lpstr>
      <vt:lpstr>Otolaryngology and Head and Neck Surgery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Council 2016</dc:title>
  <dc:creator>Adrian</dc:creator>
  <cp:lastModifiedBy>Adrian</cp:lastModifiedBy>
  <cp:revision>6</cp:revision>
  <dcterms:created xsi:type="dcterms:W3CDTF">2016-09-27T18:38:06Z</dcterms:created>
  <dcterms:modified xsi:type="dcterms:W3CDTF">2016-09-27T19:48:55Z</dcterms:modified>
</cp:coreProperties>
</file>