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71" r:id="rId2"/>
    <p:sldMasterId id="2147483684" r:id="rId3"/>
  </p:sldMasterIdLst>
  <p:notesMasterIdLst>
    <p:notesMasterId r:id="rId12"/>
  </p:notesMasterIdLst>
  <p:sldIdLst>
    <p:sldId id="278" r:id="rId4"/>
    <p:sldId id="269" r:id="rId5"/>
    <p:sldId id="270" r:id="rId6"/>
    <p:sldId id="271" r:id="rId7"/>
    <p:sldId id="272" r:id="rId8"/>
    <p:sldId id="273" r:id="rId9"/>
    <p:sldId id="284" r:id="rId10"/>
    <p:sldId id="28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55" autoAdjust="0"/>
  </p:normalViewPr>
  <p:slideViewPr>
    <p:cSldViewPr snapToGrid="0">
      <p:cViewPr>
        <p:scale>
          <a:sx n="66" d="100"/>
          <a:sy n="66" d="100"/>
        </p:scale>
        <p:origin x="-1104" y="-384"/>
      </p:cViewPr>
      <p:guideLst>
        <p:guide orient="horz" pos="2160"/>
        <p:guide pos="3840"/>
      </p:guideLst>
    </p:cSldViewPr>
  </p:slideViewPr>
  <p:outlineViewPr>
    <p:cViewPr>
      <p:scale>
        <a:sx n="33" d="100"/>
        <a:sy n="33" d="100"/>
      </p:scale>
      <p:origin x="0" y="-16368"/>
    </p:cViewPr>
  </p:outlineViewPr>
  <p:notesTextViewPr>
    <p:cViewPr>
      <p:scale>
        <a:sx n="1" d="1"/>
        <a:sy n="1" d="1"/>
      </p:scale>
      <p:origin x="0" y="0"/>
    </p:cViewPr>
  </p:notesTextViewPr>
  <p:sorterViewPr>
    <p:cViewPr>
      <p:scale>
        <a:sx n="200" d="100"/>
        <a:sy n="200" d="100"/>
      </p:scale>
      <p:origin x="0" y="-537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955BC-66A8-4F7C-8C5B-F9F149A0A7F7}" type="datetimeFigureOut">
              <a:rPr lang="en-US" smtClean="0"/>
              <a:t>11/6/2014</a:t>
            </a:fld>
            <a:endParaRPr lang="en-US"/>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68ABD-3F55-478A-AC36-1F850FBF3959}" type="slidenum">
              <a:rPr lang="en-US" smtClean="0"/>
              <a:t>‹Nº›</a:t>
            </a:fld>
            <a:endParaRPr lang="en-US"/>
          </a:p>
        </p:txBody>
      </p:sp>
    </p:spTree>
    <p:extLst>
      <p:ext uri="{BB962C8B-B14F-4D97-AF65-F5344CB8AC3E}">
        <p14:creationId xmlns:p14="http://schemas.microsoft.com/office/powerpoint/2010/main" val="875622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a:xfrm>
            <a:off x="685800" y="1143000"/>
            <a:ext cx="5486400" cy="3086100"/>
          </a:xfrm>
        </p:spPr>
      </p:sp>
      <p:sp>
        <p:nvSpPr>
          <p:cNvPr id="3" name="Pladsholder til noter 2"/>
          <p:cNvSpPr>
            <a:spLocks noGrp="1"/>
          </p:cNvSpPr>
          <p:nvPr>
            <p:ph type="body" idx="1"/>
          </p:nvPr>
        </p:nvSpPr>
        <p:spPr/>
        <p:txBody>
          <a:bodyPr/>
          <a:lstStyle/>
          <a:p>
            <a:endParaRPr lang="en-US" dirty="0"/>
          </a:p>
        </p:txBody>
      </p:sp>
      <p:sp>
        <p:nvSpPr>
          <p:cNvPr id="4" name="Pladsholder til slidenummer 3"/>
          <p:cNvSpPr>
            <a:spLocks noGrp="1"/>
          </p:cNvSpPr>
          <p:nvPr>
            <p:ph type="sldNum" sz="quarter" idx="10"/>
          </p:nvPr>
        </p:nvSpPr>
        <p:spPr/>
        <p:txBody>
          <a:bodyPr/>
          <a:lstStyle/>
          <a:p>
            <a:fld id="{A8D68ABD-3F55-478A-AC36-1F850FBF3959}" type="slidenum">
              <a:rPr lang="en-US" smtClean="0"/>
              <a:t>3</a:t>
            </a:fld>
            <a:endParaRPr lang="en-US"/>
          </a:p>
        </p:txBody>
      </p:sp>
    </p:spTree>
    <p:extLst>
      <p:ext uri="{BB962C8B-B14F-4D97-AF65-F5344CB8AC3E}">
        <p14:creationId xmlns:p14="http://schemas.microsoft.com/office/powerpoint/2010/main" val="3821839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da-DK" smtClean="0"/>
              <a:t>Klik for at redigere i master</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4509A250-FF31-4206-8172-F9D3106AACB1}" type="datetimeFigureOut">
              <a:rPr lang="en-US" dirty="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da-DK" smtClean="0"/>
              <a:t>Klik for at redigere i master</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a-DK" smtClean="0"/>
              <a:t>Klik for at redigere i master</a:t>
            </a:r>
            <a:endParaRPr lang="en-US" dirty="0"/>
          </a:p>
        </p:txBody>
      </p:sp>
      <p:sp>
        <p:nvSpPr>
          <p:cNvPr id="11" name="Text Placeholder 3"/>
          <p:cNvSpPr>
            <a:spLocks noGrp="1"/>
          </p:cNvSpPr>
          <p:nvPr>
            <p:ph type="body" sz="half" idx="14"/>
          </p:nvPr>
        </p:nvSpPr>
        <p:spPr>
          <a:xfrm>
            <a:off x="1930401"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a-DK" smtClean="0"/>
              <a:t>Klik for at redigere i master</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60" cy="1653180"/>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7" name="Straight Connector 16"/>
          <p:cNvCxnSpPr/>
          <p:nvPr/>
        </p:nvCxnSpPr>
        <p:spPr>
          <a:xfrm>
            <a:off x="372614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a-DK" smtClean="0"/>
              <a:t>Klik for at redigere i master</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9" name="Straight Connector 18"/>
          <p:cNvCxnSpPr/>
          <p:nvPr/>
        </p:nvCxnSpPr>
        <p:spPr>
          <a:xfrm>
            <a:off x="372614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nchorCtr="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da-DK" smtClean="0"/>
              <a:t>Klik for at redigere i master</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H"/>
          </a:p>
        </p:txBody>
      </p:sp>
      <p:sp>
        <p:nvSpPr>
          <p:cNvPr id="4" name="Espace réservé de la date 3"/>
          <p:cNvSpPr>
            <a:spLocks noGrp="1"/>
          </p:cNvSpPr>
          <p:nvPr>
            <p:ph type="dt" sz="half" idx="10"/>
          </p:nvPr>
        </p:nvSpPr>
        <p:spPr/>
        <p:txBody>
          <a:bodyPr/>
          <a:lstStyle>
            <a:lvl1pPr>
              <a:defRPr/>
            </a:lvl1pPr>
          </a:lstStyle>
          <a:p>
            <a:pPr>
              <a:defRPr/>
            </a:pPr>
            <a:fld id="{FAFB9FE5-780B-495B-8ADA-03560F42A6D3}"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C7EBF8F6-CA24-405F-9A82-10B861CFC433}"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2363225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CH"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CCB3A6EF-E57B-4731-8A6E-5EA8F01AB3DF}"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75667C7-D34E-471A-A7E0-FDCE7F69B3CC}"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320612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3"/>
            <a:ext cx="103632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0AF6BDA-0B31-4BA3-8AD8-2FA0A49CD9F6}"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5A77516-6BEC-4A45-B2C0-C14BDE84E8DA}"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382774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3"/>
          <p:cNvSpPr>
            <a:spLocks noGrp="1"/>
          </p:cNvSpPr>
          <p:nvPr>
            <p:ph type="dt" sz="half" idx="10"/>
          </p:nvPr>
        </p:nvSpPr>
        <p:spPr/>
        <p:txBody>
          <a:bodyPr/>
          <a:lstStyle>
            <a:lvl1pPr>
              <a:defRPr/>
            </a:lvl1pPr>
          </a:lstStyle>
          <a:p>
            <a:pPr>
              <a:defRPr/>
            </a:pPr>
            <a:fld id="{C8705E37-1B1E-4096-AA04-839EA047B9A8}" type="datetimeFigureOut">
              <a:rPr lang="fr-CH">
                <a:solidFill>
                  <a:prstClr val="white">
                    <a:tint val="75000"/>
                  </a:prstClr>
                </a:solidFill>
              </a:rPr>
              <a:pPr>
                <a:defRPr/>
              </a:pPr>
              <a:t>06.11.2014</a:t>
            </a:fld>
            <a:endParaRPr lang="fr-CH">
              <a:solidFill>
                <a:prstClr val="white">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F61E0F30-A533-4B7B-883F-2D6CA9D51409}"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1920726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3"/>
          <p:cNvSpPr>
            <a:spLocks noGrp="1"/>
          </p:cNvSpPr>
          <p:nvPr>
            <p:ph type="dt" sz="half" idx="10"/>
          </p:nvPr>
        </p:nvSpPr>
        <p:spPr/>
        <p:txBody>
          <a:bodyPr/>
          <a:lstStyle>
            <a:lvl1pPr>
              <a:defRPr/>
            </a:lvl1pPr>
          </a:lstStyle>
          <a:p>
            <a:pPr>
              <a:defRPr/>
            </a:pPr>
            <a:fld id="{9557CAC1-0B96-40D6-85E3-8A3FA181163C}" type="datetimeFigureOut">
              <a:rPr lang="fr-CH">
                <a:solidFill>
                  <a:prstClr val="white">
                    <a:tint val="75000"/>
                  </a:prstClr>
                </a:solidFill>
              </a:rPr>
              <a:pPr>
                <a:defRPr/>
              </a:pPr>
              <a:t>06.11.2014</a:t>
            </a:fld>
            <a:endParaRPr lang="fr-CH">
              <a:solidFill>
                <a:prstClr val="white">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570B98D2-8D69-426B-8D3B-29A22C94BA92}"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4132681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3"/>
          <p:cNvSpPr>
            <a:spLocks noGrp="1"/>
          </p:cNvSpPr>
          <p:nvPr>
            <p:ph type="dt" sz="half" idx="10"/>
          </p:nvPr>
        </p:nvSpPr>
        <p:spPr/>
        <p:txBody>
          <a:bodyPr/>
          <a:lstStyle>
            <a:lvl1pPr>
              <a:defRPr/>
            </a:lvl1pPr>
          </a:lstStyle>
          <a:p>
            <a:pPr>
              <a:defRPr/>
            </a:pPr>
            <a:fld id="{E77EB9B4-4F0F-4C23-9129-9AD9CDE8BF5C}" type="datetimeFigureOut">
              <a:rPr lang="fr-CH">
                <a:solidFill>
                  <a:prstClr val="white">
                    <a:tint val="75000"/>
                  </a:prstClr>
                </a:solidFill>
              </a:rPr>
              <a:pPr>
                <a:defRPr/>
              </a:pPr>
              <a:t>06.11.2014</a:t>
            </a:fld>
            <a:endParaRPr lang="fr-CH">
              <a:solidFill>
                <a:prstClr val="white">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280A2A0D-690E-4525-B8F0-818A54486AAA}"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14047128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195CDD1-FE45-439B-9585-B84CF49436BC}" type="datetimeFigureOut">
              <a:rPr lang="fr-CH">
                <a:solidFill>
                  <a:prstClr val="white">
                    <a:tint val="75000"/>
                  </a:prstClr>
                </a:solidFill>
              </a:rPr>
              <a:pPr>
                <a:defRPr/>
              </a:pPr>
              <a:t>06.11.2014</a:t>
            </a:fld>
            <a:endParaRPr lang="fr-CH">
              <a:solidFill>
                <a:prstClr val="white">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244C872E-5048-4102-899D-B7C3998362E6}"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3760728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DF1AE26-E42D-4F3E-9CC0-7FAB5043F0B7}" type="datetimeFigureOut">
              <a:rPr lang="fr-CH">
                <a:solidFill>
                  <a:prstClr val="white">
                    <a:tint val="75000"/>
                  </a:prstClr>
                </a:solidFill>
              </a:rPr>
              <a:pPr>
                <a:defRPr/>
              </a:pPr>
              <a:t>06.11.2014</a:t>
            </a:fld>
            <a:endParaRPr lang="fr-CH">
              <a:solidFill>
                <a:prstClr val="white">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853D7301-E16C-4A3C-9961-617119839B3A}"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9956844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D7DB1E7-3859-4C91-B13D-44AFFA905137}" type="datetimeFigureOut">
              <a:rPr lang="fr-CH">
                <a:solidFill>
                  <a:prstClr val="white">
                    <a:tint val="75000"/>
                  </a:prstClr>
                </a:solidFill>
              </a:rPr>
              <a:pPr>
                <a:defRPr/>
              </a:pPr>
              <a:t>06.11.2014</a:t>
            </a:fld>
            <a:endParaRPr lang="fr-CH">
              <a:solidFill>
                <a:prstClr val="white">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344ED738-438D-4CF3-86DB-F2EBC8BDDF11}"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16372442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0A70ED82-4673-4204-B5C2-064F49423B79}"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B2CFF68E-2886-43E5-9223-ED9998FC63A2}"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24563769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1"/>
            <a:ext cx="2743200" cy="5851525"/>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609600" y="274641"/>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1F280FBD-CE19-40FC-8E61-7A743B6B0C34}"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6466D91-80A4-4C34-B11E-C21BB72CB432}"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36151057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92100"/>
            <a:ext cx="10972800" cy="13843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609600" y="1905000"/>
            <a:ext cx="53848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6197600" y="1905000"/>
            <a:ext cx="53848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6197600" y="4038600"/>
            <a:ext cx="53848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e la date 5"/>
          <p:cNvSpPr>
            <a:spLocks noGrp="1"/>
          </p:cNvSpPr>
          <p:nvPr>
            <p:ph type="dt" sz="half" idx="10"/>
          </p:nvPr>
        </p:nvSpPr>
        <p:spPr>
          <a:xfrm>
            <a:off x="609600" y="6245225"/>
            <a:ext cx="2844800" cy="476250"/>
          </a:xfrm>
        </p:spPr>
        <p:txBody>
          <a:bodyPr/>
          <a:lstStyle>
            <a:lvl1pPr>
              <a:defRPr/>
            </a:lvl1pPr>
          </a:lstStyle>
          <a:p>
            <a:pPr>
              <a:defRPr/>
            </a:pPr>
            <a:endParaRPr lang="fr-FR">
              <a:solidFill>
                <a:prstClr val="white">
                  <a:tint val="75000"/>
                </a:prstClr>
              </a:solidFill>
            </a:endParaRPr>
          </a:p>
        </p:txBody>
      </p:sp>
      <p:sp>
        <p:nvSpPr>
          <p:cNvPr id="7" name="Espace réservé du pied de page 6"/>
          <p:cNvSpPr>
            <a:spLocks noGrp="1"/>
          </p:cNvSpPr>
          <p:nvPr>
            <p:ph type="ftr" sz="quarter" idx="11"/>
          </p:nvPr>
        </p:nvSpPr>
        <p:spPr>
          <a:xfrm>
            <a:off x="4165600" y="6245225"/>
            <a:ext cx="3860800" cy="476250"/>
          </a:xfrm>
        </p:spPr>
        <p:txBody>
          <a:bodyPr/>
          <a:lstStyle>
            <a:lvl1pPr>
              <a:defRPr/>
            </a:lvl1pPr>
          </a:lstStyle>
          <a:p>
            <a:pPr>
              <a:defRPr/>
            </a:pPr>
            <a:endParaRPr lang="fr-FR">
              <a:solidFill>
                <a:prstClr val="white">
                  <a:tint val="75000"/>
                </a:prstClr>
              </a:solidFill>
            </a:endParaRPr>
          </a:p>
        </p:txBody>
      </p:sp>
      <p:sp>
        <p:nvSpPr>
          <p:cNvPr id="8" name="Espace réservé du numéro de diapositive 7"/>
          <p:cNvSpPr>
            <a:spLocks noGrp="1"/>
          </p:cNvSpPr>
          <p:nvPr>
            <p:ph type="sldNum" sz="quarter" idx="12"/>
          </p:nvPr>
        </p:nvSpPr>
        <p:spPr>
          <a:xfrm>
            <a:off x="8737600" y="6245225"/>
            <a:ext cx="2844800" cy="476250"/>
          </a:xfrm>
        </p:spPr>
        <p:txBody>
          <a:bodyPr/>
          <a:lstStyle>
            <a:lvl1pPr>
              <a:defRPr/>
            </a:lvl1pPr>
          </a:lstStyle>
          <a:p>
            <a:pPr>
              <a:defRPr/>
            </a:pPr>
            <a:fld id="{5682F673-C581-46BB-9376-6F67F227BBCD}" type="slidenum">
              <a:rPr lang="fr-FR">
                <a:solidFill>
                  <a:prstClr val="white">
                    <a:tint val="75000"/>
                  </a:prstClr>
                </a:solidFill>
              </a:rPr>
              <a:pPr>
                <a:defRPr/>
              </a:pPr>
              <a:t>‹Nº›</a:t>
            </a:fld>
            <a:endParaRPr lang="fr-FR">
              <a:solidFill>
                <a:prstClr val="white">
                  <a:tint val="75000"/>
                </a:prstClr>
              </a:solidFill>
            </a:endParaRPr>
          </a:p>
        </p:txBody>
      </p:sp>
    </p:spTree>
    <p:extLst>
      <p:ext uri="{BB962C8B-B14F-4D97-AF65-F5344CB8AC3E}">
        <p14:creationId xmlns:p14="http://schemas.microsoft.com/office/powerpoint/2010/main" val="116854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9796027F-7875-4030-9381-8BD8C4F21935}" type="datetimeFigureOut">
              <a:rPr lang="en-US" dirty="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H"/>
          </a:p>
        </p:txBody>
      </p:sp>
      <p:sp>
        <p:nvSpPr>
          <p:cNvPr id="4" name="Espace réservé de la date 3"/>
          <p:cNvSpPr>
            <a:spLocks noGrp="1"/>
          </p:cNvSpPr>
          <p:nvPr>
            <p:ph type="dt" sz="half" idx="10"/>
          </p:nvPr>
        </p:nvSpPr>
        <p:spPr/>
        <p:txBody>
          <a:bodyPr/>
          <a:lstStyle>
            <a:lvl1pPr>
              <a:defRPr/>
            </a:lvl1pPr>
          </a:lstStyle>
          <a:p>
            <a:pPr>
              <a:defRPr/>
            </a:pPr>
            <a:fld id="{552F5380-4997-4B35-97B9-9F04F6018A48}"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E1AA27C-9113-4684-B9E0-F71E0CFC1005}"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27882396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CH"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13F7ED86-6C96-4BD3-899B-E55C2C340E32}"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071A852-E77A-4A17-938D-ECAF8A762A94}"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15991149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1C8EAD9-0145-4629-A303-7EECF75A2590}"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BB69A24E-7C4C-4222-A2F7-9D257BF9103C}"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2327727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3"/>
          <p:cNvSpPr>
            <a:spLocks noGrp="1"/>
          </p:cNvSpPr>
          <p:nvPr>
            <p:ph type="dt" sz="half" idx="10"/>
          </p:nvPr>
        </p:nvSpPr>
        <p:spPr/>
        <p:txBody>
          <a:bodyPr/>
          <a:lstStyle>
            <a:lvl1pPr>
              <a:defRPr/>
            </a:lvl1pPr>
          </a:lstStyle>
          <a:p>
            <a:pPr>
              <a:defRPr/>
            </a:pPr>
            <a:fld id="{3BD0D838-D540-46DD-98BC-73B229535DC9}" type="datetimeFigureOut">
              <a:rPr lang="fr-CH">
                <a:solidFill>
                  <a:prstClr val="white">
                    <a:tint val="75000"/>
                  </a:prstClr>
                </a:solidFill>
              </a:rPr>
              <a:pPr>
                <a:defRPr/>
              </a:pPr>
              <a:t>06.11.2014</a:t>
            </a:fld>
            <a:endParaRPr lang="fr-CH">
              <a:solidFill>
                <a:prstClr val="white">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CD983817-6835-4737-A4DC-157291303BEE}"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8801532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3"/>
          <p:cNvSpPr>
            <a:spLocks noGrp="1"/>
          </p:cNvSpPr>
          <p:nvPr>
            <p:ph type="dt" sz="half" idx="10"/>
          </p:nvPr>
        </p:nvSpPr>
        <p:spPr/>
        <p:txBody>
          <a:bodyPr/>
          <a:lstStyle>
            <a:lvl1pPr>
              <a:defRPr/>
            </a:lvl1pPr>
          </a:lstStyle>
          <a:p>
            <a:pPr>
              <a:defRPr/>
            </a:pPr>
            <a:fld id="{EFAC6D6A-84F5-4626-AB75-22753D4341B4}" type="datetimeFigureOut">
              <a:rPr lang="fr-CH">
                <a:solidFill>
                  <a:prstClr val="white">
                    <a:tint val="75000"/>
                  </a:prstClr>
                </a:solidFill>
              </a:rPr>
              <a:pPr>
                <a:defRPr/>
              </a:pPr>
              <a:t>06.11.2014</a:t>
            </a:fld>
            <a:endParaRPr lang="fr-CH">
              <a:solidFill>
                <a:prstClr val="white">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A1427C2A-32CF-4617-A52C-82395CA6BB5A}"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9173664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3"/>
          <p:cNvSpPr>
            <a:spLocks noGrp="1"/>
          </p:cNvSpPr>
          <p:nvPr>
            <p:ph type="dt" sz="half" idx="10"/>
          </p:nvPr>
        </p:nvSpPr>
        <p:spPr/>
        <p:txBody>
          <a:bodyPr/>
          <a:lstStyle>
            <a:lvl1pPr>
              <a:defRPr/>
            </a:lvl1pPr>
          </a:lstStyle>
          <a:p>
            <a:pPr>
              <a:defRPr/>
            </a:pPr>
            <a:fld id="{698DD922-5DF0-42FF-813B-8A36C6FE39D9}" type="datetimeFigureOut">
              <a:rPr lang="fr-CH">
                <a:solidFill>
                  <a:prstClr val="white">
                    <a:tint val="75000"/>
                  </a:prstClr>
                </a:solidFill>
              </a:rPr>
              <a:pPr>
                <a:defRPr/>
              </a:pPr>
              <a:t>06.11.2014</a:t>
            </a:fld>
            <a:endParaRPr lang="fr-CH">
              <a:solidFill>
                <a:prstClr val="white">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94385E71-B76D-4600-9E8C-447345F4A445}"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39706565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3628C32-E740-4E5C-BFDD-5BB50CFBE491}" type="datetimeFigureOut">
              <a:rPr lang="fr-CH">
                <a:solidFill>
                  <a:prstClr val="white">
                    <a:tint val="75000"/>
                  </a:prstClr>
                </a:solidFill>
              </a:rPr>
              <a:pPr>
                <a:defRPr/>
              </a:pPr>
              <a:t>06.11.2014</a:t>
            </a:fld>
            <a:endParaRPr lang="fr-CH">
              <a:solidFill>
                <a:prstClr val="white">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7286F1EC-7F29-4BC2-98BC-FA876616BEEE}"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20254026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68E4EF2-1980-4200-B72E-8F5D3A31828E}" type="datetimeFigureOut">
              <a:rPr lang="fr-CH">
                <a:solidFill>
                  <a:prstClr val="white">
                    <a:tint val="75000"/>
                  </a:prstClr>
                </a:solidFill>
              </a:rPr>
              <a:pPr>
                <a:defRPr/>
              </a:pPr>
              <a:t>06.11.2014</a:t>
            </a:fld>
            <a:endParaRPr lang="fr-CH">
              <a:solidFill>
                <a:prstClr val="white">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5F15C614-36AE-4DEC-882B-9FD0DFE8D0C0}"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3112279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1F99B75-7E8C-4242-A336-D958E7B6E5B8}" type="datetimeFigureOut">
              <a:rPr lang="fr-CH">
                <a:solidFill>
                  <a:prstClr val="white">
                    <a:tint val="75000"/>
                  </a:prstClr>
                </a:solidFill>
              </a:rPr>
              <a:pPr>
                <a:defRPr/>
              </a:pPr>
              <a:t>06.11.2014</a:t>
            </a:fld>
            <a:endParaRPr lang="fr-CH">
              <a:solidFill>
                <a:prstClr val="white">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8A91B6EA-D095-49D8-A4A5-47E205DCBF77}"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17851339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CFDBDCDE-F398-49F8-A27C-BC814BF2F9CC}"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47441F9-002C-4FBE-AEAE-C879222DD633}"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270225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lvl1pPr>
              <a:defRPr/>
            </a:lvl1pPr>
          </a:lstStyle>
          <a:p>
            <a:pPr>
              <a:defRPr/>
            </a:pPr>
            <a:fld id="{54CB6F0E-85B8-43E2-A15A-F1D512A0A443}" type="datetimeFigureOut">
              <a:rPr lang="fr-CH">
                <a:solidFill>
                  <a:prstClr val="white">
                    <a:tint val="75000"/>
                  </a:prstClr>
                </a:solidFill>
              </a:rPr>
              <a:pPr>
                <a:defRPr/>
              </a:pPr>
              <a:t>06.11.2014</a:t>
            </a:fld>
            <a:endParaRPr lang="fr-CH">
              <a:solidFill>
                <a:prstClr val="white">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CH">
              <a:solidFill>
                <a:prstClr val="white">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8F973BCE-A5B6-4B70-9D4F-50EDBA41BF28}" type="slidenum">
              <a:rPr lang="fr-CH">
                <a:solidFill>
                  <a:prstClr val="white">
                    <a:tint val="75000"/>
                  </a:prstClr>
                </a:solidFill>
              </a:rPr>
              <a:pPr>
                <a:defRPr/>
              </a:pPr>
              <a:t>‹Nº›</a:t>
            </a:fld>
            <a:endParaRPr lang="fr-CH">
              <a:solidFill>
                <a:prstClr val="white">
                  <a:tint val="75000"/>
                </a:prstClr>
              </a:solidFill>
            </a:endParaRPr>
          </a:p>
        </p:txBody>
      </p:sp>
    </p:spTree>
    <p:extLst>
      <p:ext uri="{BB962C8B-B14F-4D97-AF65-F5344CB8AC3E}">
        <p14:creationId xmlns:p14="http://schemas.microsoft.com/office/powerpoint/2010/main" val="20910043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TwoObj">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92100"/>
            <a:ext cx="10972800" cy="13843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609600" y="1905000"/>
            <a:ext cx="53848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6197600" y="1905000"/>
            <a:ext cx="53848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6197600" y="4038600"/>
            <a:ext cx="53848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e la date 5"/>
          <p:cNvSpPr>
            <a:spLocks noGrp="1"/>
          </p:cNvSpPr>
          <p:nvPr>
            <p:ph type="dt" sz="half" idx="10"/>
          </p:nvPr>
        </p:nvSpPr>
        <p:spPr>
          <a:xfrm>
            <a:off x="609600" y="6245225"/>
            <a:ext cx="2844800" cy="476250"/>
          </a:xfrm>
        </p:spPr>
        <p:txBody>
          <a:bodyPr/>
          <a:lstStyle>
            <a:lvl1pPr>
              <a:defRPr/>
            </a:lvl1pPr>
          </a:lstStyle>
          <a:p>
            <a:pPr>
              <a:defRPr/>
            </a:pPr>
            <a:endParaRPr lang="fr-FR">
              <a:solidFill>
                <a:prstClr val="white">
                  <a:tint val="75000"/>
                </a:prstClr>
              </a:solidFill>
            </a:endParaRPr>
          </a:p>
        </p:txBody>
      </p:sp>
      <p:sp>
        <p:nvSpPr>
          <p:cNvPr id="7" name="Espace réservé du pied de page 6"/>
          <p:cNvSpPr>
            <a:spLocks noGrp="1"/>
          </p:cNvSpPr>
          <p:nvPr>
            <p:ph type="ftr" sz="quarter" idx="11"/>
          </p:nvPr>
        </p:nvSpPr>
        <p:spPr>
          <a:xfrm>
            <a:off x="4165600" y="6245225"/>
            <a:ext cx="3860800" cy="476250"/>
          </a:xfrm>
        </p:spPr>
        <p:txBody>
          <a:bodyPr/>
          <a:lstStyle>
            <a:lvl1pPr>
              <a:defRPr/>
            </a:lvl1pPr>
          </a:lstStyle>
          <a:p>
            <a:pPr>
              <a:defRPr/>
            </a:pPr>
            <a:endParaRPr lang="fr-FR">
              <a:solidFill>
                <a:prstClr val="white">
                  <a:tint val="75000"/>
                </a:prstClr>
              </a:solidFill>
            </a:endParaRPr>
          </a:p>
        </p:txBody>
      </p:sp>
      <p:sp>
        <p:nvSpPr>
          <p:cNvPr id="8" name="Espace réservé du numéro de diapositive 7"/>
          <p:cNvSpPr>
            <a:spLocks noGrp="1"/>
          </p:cNvSpPr>
          <p:nvPr>
            <p:ph type="sldNum" sz="quarter" idx="12"/>
          </p:nvPr>
        </p:nvSpPr>
        <p:spPr>
          <a:xfrm>
            <a:off x="8737600" y="6245225"/>
            <a:ext cx="2844800" cy="476250"/>
          </a:xfrm>
        </p:spPr>
        <p:txBody>
          <a:bodyPr/>
          <a:lstStyle>
            <a:lvl1pPr>
              <a:defRPr/>
            </a:lvl1pPr>
          </a:lstStyle>
          <a:p>
            <a:pPr>
              <a:defRPr/>
            </a:pPr>
            <a:fld id="{3F3D714C-7A8E-49AD-B7C5-700811AF48E1}" type="slidenum">
              <a:rPr lang="fr-FR">
                <a:solidFill>
                  <a:prstClr val="white">
                    <a:tint val="75000"/>
                  </a:prstClr>
                </a:solidFill>
              </a:rPr>
              <a:pPr>
                <a:defRPr/>
              </a:pPr>
              <a:t>‹Nº›</a:t>
            </a:fld>
            <a:endParaRPr lang="fr-FR">
              <a:solidFill>
                <a:prstClr val="white">
                  <a:tint val="75000"/>
                </a:prstClr>
              </a:solidFill>
            </a:endParaRPr>
          </a:p>
        </p:txBody>
      </p:sp>
    </p:spTree>
    <p:extLst>
      <p:ext uri="{BB962C8B-B14F-4D97-AF65-F5344CB8AC3E}">
        <p14:creationId xmlns:p14="http://schemas.microsoft.com/office/powerpoint/2010/main" val="142350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a-DK" smtClean="0"/>
              <a:t>Klik for at redigere i master</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1154954"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7" name="Date Placeholder 4"/>
          <p:cNvSpPr>
            <a:spLocks noGrp="1"/>
          </p:cNvSpPr>
          <p:nvPr>
            <p:ph type="dt" sz="half" idx="10"/>
          </p:nvPr>
        </p:nvSpPr>
        <p:spPr/>
        <p:txBody>
          <a:bodyPr/>
          <a:lstStyle/>
          <a:p>
            <a:fld id="{4509A250-FF31-4206-8172-F9D3106AACB1}" type="datetimeFigureOut">
              <a:rPr lang="en-US" dirty="0"/>
              <a:t>11/6/2014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4509A250-FF31-4206-8172-F9D3106AACB1}" type="datetimeFigureOut">
              <a:rPr lang="en-US" dirty="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3" y="2"/>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5"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da-DK" smtClean="0"/>
              <a:t>Klik for at redigere i master</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11/6/2014</a:t>
            </a:fld>
            <a:endParaRPr lang="en-US" dirty="0"/>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endParaRPr lang="fr-CH" altLang="fr-FR" smtClean="0"/>
          </a:p>
        </p:txBody>
      </p:sp>
      <p:sp>
        <p:nvSpPr>
          <p:cNvPr id="1027" name="Espace réservé du texte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CH" altLang="fr-FR" smtClean="0"/>
          </a:p>
        </p:txBody>
      </p:sp>
      <p:sp>
        <p:nvSpPr>
          <p:cNvPr id="4" name="Espace réservé de la dat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A25A73D7-97FF-48DA-AF67-CC377931052F}" type="datetimeFigureOut">
              <a:rPr lang="fr-CH">
                <a:solidFill>
                  <a:prstClr val="white">
                    <a:tint val="75000"/>
                  </a:prstClr>
                </a:solidFill>
              </a:rPr>
              <a:pPr defTabSz="914400">
                <a:defRPr/>
              </a:pPr>
              <a:t>06.11.2014</a:t>
            </a:fld>
            <a:endParaRPr lang="fr-CH">
              <a:solidFill>
                <a:prstClr val="white">
                  <a:tint val="75000"/>
                </a:prstClr>
              </a:solidFill>
            </a:endParaRPr>
          </a:p>
        </p:txBody>
      </p:sp>
      <p:sp>
        <p:nvSpPr>
          <p:cNvPr id="5" name="Espace réservé du pied de pag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fr-CH">
              <a:solidFill>
                <a:prstClr val="white">
                  <a:tint val="75000"/>
                </a:prstClr>
              </a:solidFill>
            </a:endParaRPr>
          </a:p>
        </p:txBody>
      </p:sp>
      <p:sp>
        <p:nvSpPr>
          <p:cNvPr id="6" name="Espace réservé du numéro de diapositiv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76F8418C-D08E-4AB0-8875-3C7E0A122DC8}" type="slidenum">
              <a:rPr lang="fr-CH">
                <a:solidFill>
                  <a:prstClr val="white">
                    <a:tint val="75000"/>
                  </a:prstClr>
                </a:solidFill>
              </a:rPr>
              <a:pPr defTabSz="914400">
                <a:defRPr/>
              </a:pPr>
              <a:t>‹Nº›</a:t>
            </a:fld>
            <a:endParaRPr lang="fr-CH">
              <a:solidFill>
                <a:prstClr val="white">
                  <a:tint val="75000"/>
                </a:prstClr>
              </a:solidFill>
            </a:endParaRPr>
          </a:p>
        </p:txBody>
      </p:sp>
    </p:spTree>
    <p:extLst>
      <p:ext uri="{BB962C8B-B14F-4D97-AF65-F5344CB8AC3E}">
        <p14:creationId xmlns:p14="http://schemas.microsoft.com/office/powerpoint/2010/main" val="3239576680"/>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endParaRPr lang="fr-CH" altLang="fr-FR" smtClean="0"/>
          </a:p>
        </p:txBody>
      </p:sp>
      <p:sp>
        <p:nvSpPr>
          <p:cNvPr id="1027" name="Espace réservé du texte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fr-CH" altLang="fr-FR" smtClean="0"/>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85570AA7-D2D8-4ADD-A6CA-6817B073BE4F}" type="datetimeFigureOut">
              <a:rPr lang="fr-CH">
                <a:solidFill>
                  <a:prstClr val="white">
                    <a:tint val="75000"/>
                  </a:prstClr>
                </a:solidFill>
              </a:rPr>
              <a:pPr defTabSz="914400">
                <a:defRPr/>
              </a:pPr>
              <a:t>06.11.2014</a:t>
            </a:fld>
            <a:endParaRPr lang="fr-CH">
              <a:solidFill>
                <a:prstClr val="white">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fr-CH">
              <a:solidFill>
                <a:prstClr val="white">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921FB929-6083-4EB4-A907-6BA743C59BFC}" type="slidenum">
              <a:rPr lang="fr-CH">
                <a:solidFill>
                  <a:prstClr val="white">
                    <a:tint val="75000"/>
                  </a:prstClr>
                </a:solidFill>
              </a:rPr>
              <a:pPr defTabSz="914400">
                <a:defRPr/>
              </a:pPr>
              <a:t>‹Nº›</a:t>
            </a:fld>
            <a:endParaRPr lang="fr-CH">
              <a:solidFill>
                <a:prstClr val="white">
                  <a:tint val="75000"/>
                </a:prstClr>
              </a:solidFill>
            </a:endParaRPr>
          </a:p>
        </p:txBody>
      </p:sp>
    </p:spTree>
    <p:extLst>
      <p:ext uri="{BB962C8B-B14F-4D97-AF65-F5344CB8AC3E}">
        <p14:creationId xmlns:p14="http://schemas.microsoft.com/office/powerpoint/2010/main" val="46837378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en-US" dirty="0" smtClean="0"/>
              <a:t>ESPO</a:t>
            </a:r>
            <a:endParaRPr lang="en-US" dirty="0"/>
          </a:p>
        </p:txBody>
      </p:sp>
      <p:sp>
        <p:nvSpPr>
          <p:cNvPr id="3" name="Undertitel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0766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54955" y="1447802"/>
            <a:ext cx="10672284" cy="3329581"/>
          </a:xfrm>
        </p:spPr>
        <p:txBody>
          <a:bodyPr/>
          <a:lstStyle/>
          <a:p>
            <a:r>
              <a:rPr lang="en-US" sz="4800" dirty="0" smtClean="0"/>
              <a:t>Letter December 2013 from Michael </a:t>
            </a:r>
            <a:r>
              <a:rPr lang="en-US" sz="4800" dirty="0" err="1" smtClean="0"/>
              <a:t>Kuo</a:t>
            </a:r>
            <a:r>
              <a:rPr lang="en-US" sz="4800" dirty="0" smtClean="0"/>
              <a:t>(Education and Training Committee, ESPO</a:t>
            </a:r>
            <a:r>
              <a:rPr lang="en-US" dirty="0" smtClean="0"/>
              <a:t>)</a:t>
            </a:r>
            <a:endParaRPr lang="en-US" dirty="0"/>
          </a:p>
        </p:txBody>
      </p:sp>
      <p:sp>
        <p:nvSpPr>
          <p:cNvPr id="3" name="Undertitel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8868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Summary of the letter</a:t>
            </a:r>
            <a:endParaRPr lang="en-US" dirty="0"/>
          </a:p>
        </p:txBody>
      </p:sp>
      <p:sp>
        <p:nvSpPr>
          <p:cNvPr id="3" name="Pladsholder til indhold 2"/>
          <p:cNvSpPr>
            <a:spLocks noGrp="1"/>
          </p:cNvSpPr>
          <p:nvPr>
            <p:ph idx="1"/>
          </p:nvPr>
        </p:nvSpPr>
        <p:spPr/>
        <p:txBody>
          <a:bodyPr/>
          <a:lstStyle/>
          <a:p>
            <a:r>
              <a:rPr lang="en-US" dirty="0" smtClean="0"/>
              <a:t>An education and training committee has been formed by ESPO to develop a curriculum in pediatric otolaryngology which is suitable for European Otolaryngologists to define a level of training in this subspecialty for general otolaryngologists.</a:t>
            </a:r>
          </a:p>
          <a:p>
            <a:r>
              <a:rPr lang="en-US" dirty="0" smtClean="0"/>
              <a:t>One scenario in each section of the European Board Examination should  be on a pediatric topic.</a:t>
            </a:r>
          </a:p>
          <a:p>
            <a:r>
              <a:rPr lang="en-US" dirty="0" smtClean="0"/>
              <a:t>20% of the MCQ,s should have pediatric flavor. </a:t>
            </a:r>
          </a:p>
          <a:p>
            <a:r>
              <a:rPr lang="en-US" dirty="0" smtClean="0"/>
              <a:t>A section of the UEMS logbook should be on pediatric ORL.</a:t>
            </a:r>
          </a:p>
          <a:p>
            <a:r>
              <a:rPr lang="en-US" dirty="0" smtClean="0"/>
              <a:t>Establishing of pediatric fellowships.</a:t>
            </a:r>
          </a:p>
          <a:p>
            <a:r>
              <a:rPr lang="en-US" dirty="0" smtClean="0"/>
              <a:t>ESPO wants to be invited when UEMS discuss pediatric matters</a:t>
            </a:r>
            <a:endParaRPr lang="en-US" dirty="0"/>
          </a:p>
        </p:txBody>
      </p:sp>
    </p:spTree>
    <p:extLst>
      <p:ext uri="{BB962C8B-B14F-4D97-AF65-F5344CB8AC3E}">
        <p14:creationId xmlns:p14="http://schemas.microsoft.com/office/powerpoint/2010/main" val="1317411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Letter from John Graham, Secretary General, ESPO(</a:t>
            </a:r>
            <a:r>
              <a:rPr lang="en-US" dirty="0" err="1" smtClean="0"/>
              <a:t>july</a:t>
            </a:r>
            <a:r>
              <a:rPr lang="en-US" dirty="0" smtClean="0"/>
              <a:t> 2014)</a:t>
            </a:r>
            <a:endParaRPr lang="en-US" dirty="0"/>
          </a:p>
        </p:txBody>
      </p:sp>
      <p:sp>
        <p:nvSpPr>
          <p:cNvPr id="4" name="Undertitel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6555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Summary of the letter</a:t>
            </a:r>
            <a:endParaRPr lang="en-US" dirty="0"/>
          </a:p>
        </p:txBody>
      </p:sp>
      <p:sp>
        <p:nvSpPr>
          <p:cNvPr id="3" name="Pladsholder til indhold 2"/>
          <p:cNvSpPr>
            <a:spLocks noGrp="1"/>
          </p:cNvSpPr>
          <p:nvPr>
            <p:ph idx="1"/>
          </p:nvPr>
        </p:nvSpPr>
        <p:spPr>
          <a:xfrm>
            <a:off x="1103312" y="2052918"/>
            <a:ext cx="8946541" cy="4502428"/>
          </a:xfrm>
        </p:spPr>
        <p:txBody>
          <a:bodyPr/>
          <a:lstStyle/>
          <a:p>
            <a:r>
              <a:rPr lang="en-US" dirty="0" smtClean="0"/>
              <a:t>Unfortunately, diagnostic procedures and operations in pediatric ORL remains distributed among the 6 sections in the logbook,</a:t>
            </a:r>
          </a:p>
          <a:p>
            <a:r>
              <a:rPr lang="en-US" dirty="0" smtClean="0"/>
              <a:t>ESPO wants a special section( VII) on pediatric ORL.</a:t>
            </a:r>
          </a:p>
          <a:p>
            <a:r>
              <a:rPr lang="en-US" dirty="0" smtClean="0"/>
              <a:t>In about 5 European Countries there are dedicated pediatric otolaryngologists</a:t>
            </a:r>
          </a:p>
          <a:p>
            <a:r>
              <a:rPr lang="en-US" dirty="0" smtClean="0"/>
              <a:t>EBORL aspects as mentioned in Michael </a:t>
            </a:r>
            <a:r>
              <a:rPr lang="en-US" dirty="0" err="1" smtClean="0"/>
              <a:t>Kuo,s</a:t>
            </a:r>
            <a:r>
              <a:rPr lang="en-US" dirty="0" smtClean="0"/>
              <a:t> letter</a:t>
            </a:r>
            <a:endParaRPr lang="en-US" dirty="0"/>
          </a:p>
        </p:txBody>
      </p:sp>
    </p:spTree>
    <p:extLst>
      <p:ext uri="{BB962C8B-B14F-4D97-AF65-F5344CB8AC3E}">
        <p14:creationId xmlns:p14="http://schemas.microsoft.com/office/powerpoint/2010/main" val="78941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Presidents answer on behalf of the board of UEMS ORL Section</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Few countries have dedicated pediatric otolaryngologists in charge of pediatric ORL.</a:t>
            </a:r>
          </a:p>
          <a:p>
            <a:r>
              <a:rPr lang="en-US" dirty="0" smtClean="0"/>
              <a:t>In most countries pediatric ORL is included in general ENT.</a:t>
            </a:r>
          </a:p>
          <a:p>
            <a:r>
              <a:rPr lang="en-US" dirty="0" smtClean="0"/>
              <a:t>Insertion of for instance grommets and mastoidectomy is not considered as a specialized pediatric procedure.</a:t>
            </a:r>
          </a:p>
          <a:p>
            <a:r>
              <a:rPr lang="en-US" dirty="0" smtClean="0"/>
              <a:t>We have been asked from a Polish </a:t>
            </a:r>
            <a:r>
              <a:rPr lang="en-US" dirty="0" err="1" smtClean="0"/>
              <a:t>collegue</a:t>
            </a:r>
            <a:r>
              <a:rPr lang="en-US" dirty="0" smtClean="0"/>
              <a:t> if we support specialization of purely pediatric ORL doctors. The answer was no.</a:t>
            </a:r>
          </a:p>
          <a:p>
            <a:r>
              <a:rPr lang="en-US" dirty="0" smtClean="0"/>
              <a:t>We consider pediatric ORL as a subspecialty in line with Otology, Head and neck……………………</a:t>
            </a:r>
          </a:p>
          <a:p>
            <a:r>
              <a:rPr lang="en-US" dirty="0" smtClean="0"/>
              <a:t>We are not at present prepared to fundamentally change the ground structure of the main logbook, but it has to be discussed by all delegates at this meeting.</a:t>
            </a:r>
          </a:p>
          <a:p>
            <a:r>
              <a:rPr lang="en-US" dirty="0" smtClean="0"/>
              <a:t>In the coming revision process we will of course include all general aspects of pediatric ORL and we invite ESPO to participate.</a:t>
            </a:r>
            <a:endParaRPr lang="en-US" dirty="0"/>
          </a:p>
        </p:txBody>
      </p:sp>
    </p:spTree>
    <p:extLst>
      <p:ext uri="{BB962C8B-B14F-4D97-AF65-F5344CB8AC3E}">
        <p14:creationId xmlns:p14="http://schemas.microsoft.com/office/powerpoint/2010/main" val="4145866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5131" y="394661"/>
            <a:ext cx="9404723" cy="1400530"/>
          </a:xfrm>
        </p:spPr>
        <p:txBody>
          <a:bodyPr/>
          <a:lstStyle/>
          <a:p>
            <a:pPr algn="ctr"/>
            <a:r>
              <a:rPr lang="en-US" smtClean="0"/>
              <a:t>Mail: </a:t>
            </a:r>
            <a:r>
              <a:rPr lang="en-US" dirty="0" smtClean="0"/>
              <a:t>John Graham</a:t>
            </a:r>
            <a:r>
              <a:rPr lang="en-US" dirty="0"/>
              <a:t/>
            </a:r>
            <a:br>
              <a:rPr lang="en-US" dirty="0"/>
            </a:br>
            <a:r>
              <a:rPr lang="en-US" dirty="0" smtClean="0"/>
              <a:t>September 27</a:t>
            </a:r>
            <a:r>
              <a:rPr lang="en-US" baseline="30000" dirty="0" smtClean="0"/>
              <a:t>th</a:t>
            </a:r>
            <a:r>
              <a:rPr lang="en-US" dirty="0" smtClean="0"/>
              <a:t>,2014</a:t>
            </a:r>
            <a:endParaRPr lang="en-US" dirty="0"/>
          </a:p>
        </p:txBody>
      </p:sp>
      <p:sp>
        <p:nvSpPr>
          <p:cNvPr id="3" name="Pladsholder til indhold 2"/>
          <p:cNvSpPr>
            <a:spLocks noGrp="1"/>
          </p:cNvSpPr>
          <p:nvPr>
            <p:ph idx="1"/>
          </p:nvPr>
        </p:nvSpPr>
        <p:spPr/>
        <p:txBody>
          <a:bodyPr/>
          <a:lstStyle/>
          <a:p>
            <a:r>
              <a:rPr lang="en-US" dirty="0" smtClean="0"/>
              <a:t>“</a:t>
            </a:r>
            <a:r>
              <a:rPr lang="en-US" i="1" dirty="0" smtClean="0"/>
              <a:t>What ESPO have been asking for is certainly not a separate </a:t>
            </a:r>
            <a:r>
              <a:rPr lang="en-US" i="1" dirty="0" err="1" smtClean="0"/>
              <a:t>paediatric</a:t>
            </a:r>
            <a:r>
              <a:rPr lang="en-US" i="1" dirty="0" smtClean="0"/>
              <a:t> subspecialty. Clearly this would not be appropriate for the majority </a:t>
            </a:r>
            <a:r>
              <a:rPr lang="en-US" i="1" dirty="0"/>
              <a:t>of the EU countries, where such subspecialties does not exist”</a:t>
            </a:r>
          </a:p>
          <a:p>
            <a:r>
              <a:rPr lang="en-US" i="1" dirty="0" smtClean="0"/>
              <a:t>“ESPO want </a:t>
            </a:r>
            <a:r>
              <a:rPr lang="en-US" i="1" dirty="0"/>
              <a:t>the trainees to be able to document in their logbooks the fact that during their general training they have been shown to be competent in certain procedures involving the treatment of </a:t>
            </a:r>
            <a:r>
              <a:rPr lang="en-US" i="1" dirty="0" smtClean="0"/>
              <a:t>children “</a:t>
            </a:r>
          </a:p>
          <a:p>
            <a:r>
              <a:rPr lang="en-US" i="1" dirty="0" smtClean="0"/>
              <a:t>“Part of the EBORL exam should be devoted to </a:t>
            </a:r>
            <a:r>
              <a:rPr lang="en-US" i="1" dirty="0" err="1" smtClean="0"/>
              <a:t>paediatrics</a:t>
            </a:r>
            <a:r>
              <a:rPr lang="en-US" i="1" dirty="0" smtClean="0"/>
              <a:t> topics”</a:t>
            </a:r>
            <a:endParaRPr lang="en-US" dirty="0"/>
          </a:p>
        </p:txBody>
      </p:sp>
    </p:spTree>
    <p:extLst>
      <p:ext uri="{BB962C8B-B14F-4D97-AF65-F5344CB8AC3E}">
        <p14:creationId xmlns:p14="http://schemas.microsoft.com/office/powerpoint/2010/main" val="442394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Discussion of ESPO,s proposals</a:t>
            </a:r>
            <a:endParaRPr lang="en-US" dirty="0"/>
          </a:p>
        </p:txBody>
      </p:sp>
      <p:sp>
        <p:nvSpPr>
          <p:cNvPr id="3" name="Undertitel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21607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292</TotalTime>
  <Words>407</Words>
  <Application>Microsoft Office PowerPoint</Application>
  <PresentationFormat>Personalizado</PresentationFormat>
  <Paragraphs>29</Paragraphs>
  <Slides>8</Slides>
  <Notes>1</Notes>
  <HiddenSlides>0</HiddenSlides>
  <MMClips>0</MMClips>
  <ScaleCrop>false</ScaleCrop>
  <HeadingPairs>
    <vt:vector size="4" baseType="variant">
      <vt:variant>
        <vt:lpstr>Tema</vt:lpstr>
      </vt:variant>
      <vt:variant>
        <vt:i4>3</vt:i4>
      </vt:variant>
      <vt:variant>
        <vt:lpstr>Títulos de diapositiva</vt:lpstr>
      </vt:variant>
      <vt:variant>
        <vt:i4>8</vt:i4>
      </vt:variant>
    </vt:vector>
  </HeadingPairs>
  <TitlesOfParts>
    <vt:vector size="11" baseType="lpstr">
      <vt:lpstr>Ion</vt:lpstr>
      <vt:lpstr>Thème Office</vt:lpstr>
      <vt:lpstr>1_Thème Office</vt:lpstr>
      <vt:lpstr>ESPO</vt:lpstr>
      <vt:lpstr>Letter December 2013 from Michael Kuo(Education and Training Committee, ESPO)</vt:lpstr>
      <vt:lpstr>Summary of the letter</vt:lpstr>
      <vt:lpstr>Letter from John Graham, Secretary General, ESPO(july 2014)</vt:lpstr>
      <vt:lpstr>Summary of the letter</vt:lpstr>
      <vt:lpstr>Presidents answer on behalf of the board of UEMS ORL Section</vt:lpstr>
      <vt:lpstr>Mail: John Graham September 27th,2014</vt:lpstr>
      <vt:lpstr>Discussion of ESPO,s proposals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Statutes  UEMS Multidisciplinary Joint Committee  for Clinical Skills Training and Assessment Network of Accredited Clinical Skills Centres in Europe  (NASCE)</dc:title>
  <dc:creator>Ulrik Pedersen</dc:creator>
  <cp:lastModifiedBy>Maria</cp:lastModifiedBy>
  <cp:revision>37</cp:revision>
  <dcterms:created xsi:type="dcterms:W3CDTF">2014-09-05T16:25:51Z</dcterms:created>
  <dcterms:modified xsi:type="dcterms:W3CDTF">2014-11-06T15:06:18Z</dcterms:modified>
</cp:coreProperties>
</file>