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  <p:sldMasterId id="2147483684" r:id="rId3"/>
  </p:sldMasterIdLst>
  <p:notesMasterIdLst>
    <p:notesMasterId r:id="rId10"/>
  </p:notesMasterIdLst>
  <p:sldIdLst>
    <p:sldId id="260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>
        <p:scale>
          <a:sx n="66" d="100"/>
          <a:sy n="66" d="100"/>
        </p:scale>
        <p:origin x="-1104" y="-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3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53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955BC-66A8-4F7C-8C5B-F9F149A0A7F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68ABD-3F55-478A-AC36-1F850FBF39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2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8ABD-3F55-478A-AC36-1F850FBF3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8ABD-3F55-478A-AC36-1F850FBF3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4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9FE5-780B-495B-8ADA-03560F42A6D3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F8F6-CA24-405F-9A82-10B861CFC433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25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A6EF-E57B-4731-8A6E-5EA8F01AB3DF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67C7-D34E-471A-A7E0-FDCE7F69B3CC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2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6BDA-0B31-4BA3-8AD8-2FA0A49CD9F6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7516-6BEC-4A45-B2C0-C14BDE84E8DA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4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5E37-1B1E-4096-AA04-839EA047B9A8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0F30-A533-4B7B-883F-2D6CA9D51409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26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CAC1-0B96-40D6-85E3-8A3FA181163C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98D2-8D69-426B-8D3B-29A22C94BA92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81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EB9B4-4F0F-4C23-9129-9AD9CDE8BF5C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2A0D-690E-4525-B8F0-818A54486AAA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12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CDD1-FE45-439B-9585-B84CF49436BC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872E-5048-4102-899D-B7C3998362E6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280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1AE26-E42D-4F3E-9CC0-7FAB5043F0B7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D7301-E16C-4A3C-9961-617119839B3A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84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B1E7-3859-4C91-B13D-44AFFA905137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D738-438D-4CF3-86DB-F2EBC8BDDF11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44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ED82-4673-4204-B5C2-064F49423B79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F68E-2886-43E5-9223-ED9998FC63A2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6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0FBD-CE19-40FC-8E61-7A743B6B0C34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66D91-80A4-4C34-B11E-C21BB72CB432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05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F673-C581-46BB-9376-6F67F227BBCD}" type="slidenum">
              <a:rPr lang="fr-F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5380-4997-4B35-97B9-9F04F6018A48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A27C-9113-4684-B9E0-F71E0CFC1005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39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ED86-6C96-4BD3-899B-E55C2C340E32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A852-E77A-4A17-938D-ECAF8A762A94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14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EAD9-0145-4629-A303-7EECF75A2590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A24E-7C4C-4222-A2F7-9D257BF9103C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2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D838-D540-46DD-98BC-73B229535DC9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3817-6835-4737-A4DC-157291303BEE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532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6D6A-84F5-4626-AB75-22753D4341B4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27C2A-32CF-4617-A52C-82395CA6BB5A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66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D922-5DF0-42FF-813B-8A36C6FE39D9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5E71-B76D-4600-9E8C-447345F4A445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56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8C32-E740-4E5C-BFDD-5BB50CFBE491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F1EC-7F29-4BC2-98BC-FA876616BEEE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026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4EF2-1980-4200-B72E-8F5D3A31828E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C614-36AE-4DEC-882B-9FD0DFE8D0C0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79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9B75-7E8C-4242-A336-D958E7B6E5B8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B6EA-D095-49D8-A4A5-47E205DCBF77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33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DCDE-F398-49F8-A27C-BC814BF2F9CC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41F9-002C-4FBE-AEAE-C879222DD633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5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6F0E-85B8-43E2-A15A-F1D512A0A443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3BCE-A5B6-4B70-9D4F-50EDBA41BF28}" type="slidenum">
              <a:rPr lang="fr-CH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043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D714C-7A8E-49AD-B7C5-700811AF48E1}" type="slidenum">
              <a:rPr lang="fr-FR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0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fr-CH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H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A25A73D7-97FF-48DA-AF67-CC377931052F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 defTabSz="914400"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F8418C-D08E-4AB0-8875-3C7E0A122DC8}" type="slidenum">
              <a:rPr lang="fr-CH">
                <a:solidFill>
                  <a:prstClr val="white">
                    <a:tint val="75000"/>
                  </a:prstClr>
                </a:solidFill>
              </a:rPr>
              <a:pPr defTabSz="914400"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76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fr-CH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H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85570AA7-D2D8-4ADD-A6CA-6817B073BE4F}" type="datetimeFigureOut">
              <a:rPr lang="fr-CH">
                <a:solidFill>
                  <a:prstClr val="white">
                    <a:tint val="75000"/>
                  </a:prstClr>
                </a:solidFill>
              </a:rPr>
              <a:pPr defTabSz="914400">
                <a:defRPr/>
              </a:pPr>
              <a:t>06.11.2014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921FB929-6083-4EB4-A907-6BA743C59BFC}" type="slidenum">
              <a:rPr lang="fr-CH">
                <a:solidFill>
                  <a:prstClr val="white">
                    <a:tint val="75000"/>
                  </a:prstClr>
                </a:solidFill>
              </a:rPr>
              <a:pPr defTabSz="914400">
                <a:defRPr/>
              </a:pPr>
              <a:t>‹Nº›</a:t>
            </a:fld>
            <a:endParaRPr lang="fr-CH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73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ERN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European reference Network for the </a:t>
            </a:r>
            <a:r>
              <a:rPr lang="da-DK" dirty="0" err="1" smtClean="0"/>
              <a:t>treatment</a:t>
            </a:r>
            <a:r>
              <a:rPr lang="da-DK" dirty="0" smtClean="0"/>
              <a:t> of rare </a:t>
            </a:r>
            <a:r>
              <a:rPr lang="da-DK" smtClean="0"/>
              <a:t>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3312" y="2756079"/>
            <a:ext cx="8946541" cy="3492320"/>
          </a:xfrm>
        </p:spPr>
        <p:txBody>
          <a:bodyPr/>
          <a:lstStyle/>
          <a:p>
            <a:r>
              <a:rPr lang="en-US" dirty="0" smtClean="0"/>
              <a:t>By initiative from the European Commission there has been worked on establishing a  European Reference network of specialized multidisciplinary treatment of very rare </a:t>
            </a:r>
            <a:r>
              <a:rPr lang="en-US" dirty="0" err="1" smtClean="0"/>
              <a:t>diseasis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ERN - Financing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the initiative has been started by the Commission it is at present the impression that financing will be a combination of money from the Commission and from National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aim of our section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identify rare diseases in our subspecialties suitable for the above mentioned networking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identify possible  multidisciplinary high skilled </a:t>
            </a:r>
            <a:r>
              <a:rPr lang="en-US" dirty="0" err="1" smtClean="0"/>
              <a:t>centres</a:t>
            </a:r>
            <a:r>
              <a:rPr lang="en-US" dirty="0" smtClean="0"/>
              <a:t> in Europe in our specialty.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ERN - Examples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3312" y="2563320"/>
            <a:ext cx="8946541" cy="368508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Treatment of laryngeal stenosis in children. There are few very skilled </a:t>
            </a:r>
            <a:r>
              <a:rPr lang="en-US" dirty="0" err="1" smtClean="0"/>
              <a:t>centres</a:t>
            </a:r>
            <a:r>
              <a:rPr lang="en-US" dirty="0" smtClean="0"/>
              <a:t> in this area in Europe for instance Great Ormond Street in London</a:t>
            </a:r>
          </a:p>
          <a:p>
            <a:endParaRPr lang="en-US" dirty="0"/>
          </a:p>
          <a:p>
            <a:r>
              <a:rPr lang="en-US" dirty="0" smtClean="0"/>
              <a:t>Nordic cooperation on oncologic </a:t>
            </a:r>
            <a:r>
              <a:rPr lang="en-US" dirty="0" err="1" smtClean="0"/>
              <a:t>paediatric</a:t>
            </a:r>
            <a:r>
              <a:rPr lang="en-US" dirty="0" smtClean="0"/>
              <a:t> treatment among 3 </a:t>
            </a:r>
            <a:r>
              <a:rPr lang="en-US" dirty="0" err="1" smtClean="0"/>
              <a:t>centres</a:t>
            </a:r>
            <a:r>
              <a:rPr lang="en-US" dirty="0" smtClean="0"/>
              <a:t> established among the Nordic Countries.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 us have some examples of rare diseases.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 us examples of possible multidisciplinary high specialized </a:t>
            </a:r>
            <a:r>
              <a:rPr lang="en-US" smtClean="0"/>
              <a:t>centres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293</TotalTime>
  <Words>165</Words>
  <Application>Microsoft Office PowerPoint</Application>
  <PresentationFormat>Personalizado</PresentationFormat>
  <Paragraphs>31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Ion</vt:lpstr>
      <vt:lpstr>Thème Office</vt:lpstr>
      <vt:lpstr>1_Thème Office</vt:lpstr>
      <vt:lpstr>ERN</vt:lpstr>
      <vt:lpstr>ERN</vt:lpstr>
      <vt:lpstr>ERN - Financing</vt:lpstr>
      <vt:lpstr>The aim of our section</vt:lpstr>
      <vt:lpstr>ERN - Examples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Statutes  UEMS Multidisciplinary Joint Committee  for Clinical Skills Training and Assessment Network of Accredited Clinical Skills Centres in Europe  (NASCE)</dc:title>
  <dc:creator>Ulrik Pedersen</dc:creator>
  <cp:lastModifiedBy>Maria</cp:lastModifiedBy>
  <cp:revision>37</cp:revision>
  <dcterms:created xsi:type="dcterms:W3CDTF">2014-09-05T16:25:51Z</dcterms:created>
  <dcterms:modified xsi:type="dcterms:W3CDTF">2014-11-06T15:05:10Z</dcterms:modified>
</cp:coreProperties>
</file>