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F6FB3-4FBC-4037-B41E-8C0E17B7E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431FB-B6FF-4BE0-9A0E-22241D05A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00082-8478-42A8-A7E7-E6CFD093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A5F6-742D-4DDA-B70D-8903D33D8386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5778E-AC2E-49E6-83F6-EBCBEA9A2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93BA7-0452-4877-B31A-75359D8A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C04E-0815-4398-9403-AAA1493E9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1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E547D-2ACF-49D7-9430-BF3381FD4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86D65-37CF-4178-9D1E-4831CC726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BE7CA-0299-476B-BF72-518B2C08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A5F6-742D-4DDA-B70D-8903D33D8386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D1521-95BC-45D5-9310-84B828B9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7F241-EB42-459E-9766-7797D26E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C04E-0815-4398-9403-AAA1493E9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6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A4B7D-545D-48BF-AADA-C11BD07F7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2C08E-A56F-42F3-86D2-2B8ABE7EC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8C251-0923-44CA-A203-22FD4FCDE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A5F6-742D-4DDA-B70D-8903D33D8386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76C58-B4F2-4F74-844B-0BE192BD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F4604-FB0B-4065-B9B9-F3E61CE9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C04E-0815-4398-9403-AAA1493E9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4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A7184-A6ED-421B-86C9-43802B1B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2BD59-6FBD-4BAB-91C2-95785E28F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530CD-13B9-46DC-9C61-7DF42B4A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A5F6-742D-4DDA-B70D-8903D33D8386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1DC69-ADC0-4568-BFAF-15332AA3D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78732-E77B-4A40-8142-AE92CC1A0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C04E-0815-4398-9403-AAA1493E9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22F17-A7D8-448B-BD11-DA963538C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0468D-CE0B-4B4E-800F-738FC9AD1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CBBC0-3FB8-4948-9663-559E2E138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A5F6-742D-4DDA-B70D-8903D33D8386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23C04-EA6A-4CD2-84A2-4F7BE76A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15A9B-8470-495C-96D6-0F572638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C04E-0815-4398-9403-AAA1493E9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8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F6253-3962-4B31-9F9F-D0B1ED5EC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3FB06-1217-4FFA-9AF4-AB1B85909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1C50B-7F2D-45F5-9944-75903AF87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0950A-8D17-4BFF-9BCA-5A0A5A96F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A5F6-742D-4DDA-B70D-8903D33D8386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EB2E-8A07-4A18-98B1-FB424059C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B49CB-B022-4014-8B71-C5209F35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C04E-0815-4398-9403-AAA1493E9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2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8991C-23CD-4B55-9439-7CF863814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99E2C-EC59-4FCF-A669-A4275403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BA095-02DE-4DE0-8A48-A4BE39CAF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6754A-4683-4709-8896-E1709BAA4F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F2199-A455-4A60-8B1E-50F0AB5DDE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DAB714-112C-41D3-A497-9D024FBF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A5F6-742D-4DDA-B70D-8903D33D8386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AC8B6A-E9BE-41F5-94E2-822335E4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CFD0A7-D377-4C5D-A15B-1310FB01C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C04E-0815-4398-9403-AAA1493E9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87379-FD48-4184-8B89-A4EA80D05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7B3F04-F6FD-45ED-BB69-87E8F8E3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A5F6-742D-4DDA-B70D-8903D33D8386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3247EA-721A-420E-AF5E-6DA47A2D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9A5281-887C-4EB6-9AC8-F779B886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C04E-0815-4398-9403-AAA1493E9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9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191B75-4BF0-4F34-A5FC-F0622FA23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A5F6-742D-4DDA-B70D-8903D33D8386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06B7DA-E117-4C1D-BB65-F2CA0DE6F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DDE92-19D2-4369-B4BA-1206F42A4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C04E-0815-4398-9403-AAA1493E9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6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75497-81C2-4DEE-8087-662A3EA52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F3DC9-97D8-494A-AF26-112BC7BD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54538-BA26-4DCC-BCF8-6CB6ABC79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D08B3-E180-464C-8B6B-51C9CA262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A5F6-742D-4DDA-B70D-8903D33D8386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F321B-CF66-4A49-8FFE-2261169D3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68043-0830-4EF1-9E5D-C40FD6BF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C04E-0815-4398-9403-AAA1493E9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9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6872-3383-43EB-B566-2953E8BB8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D63689-CBEC-47C9-A1D7-5EA4FA87BE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63EBB-1474-4B01-8768-F0384AD86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41D5F-535D-413C-B1FE-55B2F2A5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A5F6-742D-4DDA-B70D-8903D33D8386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9CBA0-62BF-4FDF-8183-0B58537B5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7E6CC-0F40-4EA1-8DD0-D2D3FF04D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C04E-0815-4398-9403-AAA1493E9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5FBB22-D4DF-44FE-B0B2-5445E6AD6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D5FDB-AD58-47AF-B860-599A25000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9BDA8-F833-43A7-9041-0A80FDAE2C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CA5F6-742D-4DDA-B70D-8903D33D8386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2C982-8BA0-4309-BCAD-BAEB97A16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4267F-EA60-4A1C-9B38-8E8F137FB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0C04E-0815-4398-9403-AAA1493E9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8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AABDDF0F-E8FF-4889-A02C-2BB48423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1186518"/>
            <a:ext cx="10929788" cy="21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10CBD8-342D-400C-8EE1-A28F23FBD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UEMS-ORL meeting with Health Commission Brussels 28 Nov 2017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F5A736-B592-4AC8-9F33-3C63D29FD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688535"/>
            <a:ext cx="6801612" cy="536125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Adrian M Agius</a:t>
            </a:r>
          </a:p>
        </p:txBody>
      </p:sp>
    </p:spTree>
    <p:extLst>
      <p:ext uri="{BB962C8B-B14F-4D97-AF65-F5344CB8AC3E}">
        <p14:creationId xmlns:p14="http://schemas.microsoft.com/office/powerpoint/2010/main" val="32133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A31D-F3D2-49BF-B3BF-902F024FD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‘Head and Neck’ in title of our specialty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CE0E4-E462-4A35-A47F-1EC93740D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Official request to amend </a:t>
            </a:r>
            <a:r>
              <a:rPr lang="en-US" dirty="0" err="1"/>
              <a:t>Annexe</a:t>
            </a:r>
            <a:r>
              <a:rPr lang="en-US" dirty="0"/>
              <a:t> V of the LN 2005/36/EC from ‘Otorhinolaryngology’ to ‘Otorhinolaryngology and Head and Neck Surgery’</a:t>
            </a:r>
          </a:p>
          <a:p>
            <a:r>
              <a:rPr lang="en-US" dirty="0"/>
              <a:t>Requested appointment via various channels-2 months (rehabilitation medicine waiting over 7 years)</a:t>
            </a:r>
          </a:p>
          <a:p>
            <a:r>
              <a:rPr lang="en-US" dirty="0"/>
              <a:t>Contact with legal officer in Health Commissariat </a:t>
            </a:r>
            <a:r>
              <a:rPr lang="en-US" dirty="0" err="1"/>
              <a:t>Anneka</a:t>
            </a:r>
            <a:r>
              <a:rPr lang="en-US" dirty="0"/>
              <a:t> Nowak</a:t>
            </a:r>
          </a:p>
          <a:p>
            <a:r>
              <a:rPr lang="en-US" dirty="0"/>
              <a:t>Security screen before appointment</a:t>
            </a:r>
          </a:p>
          <a:p>
            <a:r>
              <a:rPr lang="en-US" dirty="0"/>
              <a:t>Entry in Transparency Register and assigned a number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E61A7043-A249-4241-82E8-0AF15BF90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01" y="1127656"/>
            <a:ext cx="8182555" cy="4602687"/>
          </a:xfrm>
        </p:spPr>
      </p:pic>
    </p:spTree>
    <p:extLst>
      <p:ext uri="{BB962C8B-B14F-4D97-AF65-F5344CB8AC3E}">
        <p14:creationId xmlns:p14="http://schemas.microsoft.com/office/powerpoint/2010/main" val="1455937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FEDE8-40AB-4E87-AC06-4F6CBB53A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47E4D5-3258-4DB1-B4FC-F7CA31D91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740905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3157E-4E5F-40B9-97E9-4FA00298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8499"/>
            <a:ext cx="10515600" cy="1391605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Prague Declaration</a:t>
            </a:r>
            <a:br>
              <a:rPr lang="en-US" sz="2800" dirty="0"/>
            </a:br>
            <a:r>
              <a:rPr lang="en-US" sz="2800" dirty="0"/>
              <a:t>General Log book</a:t>
            </a:r>
            <a:br>
              <a:rPr lang="en-US" sz="2800" dirty="0"/>
            </a:br>
            <a:r>
              <a:rPr lang="en-US" sz="2800" dirty="0"/>
              <a:t>Sub specialty training </a:t>
            </a:r>
            <a:r>
              <a:rPr lang="en-US" sz="2800" dirty="0" err="1"/>
              <a:t>programmes</a:t>
            </a:r>
            <a:endParaRPr lang="en-US" sz="2800" dirty="0"/>
          </a:p>
        </p:txBody>
      </p:sp>
      <p:pic>
        <p:nvPicPr>
          <p:cNvPr id="5" name="Content Placeholder 4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BD1EB7AE-657A-4BFC-BA04-1493C796F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17" y="507894"/>
            <a:ext cx="7061765" cy="3972243"/>
          </a:xfr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590357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0F515-77D6-4509-9559-61A22AA8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F018B-84A4-4B71-8ED2-B579C4B5A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same meeting the Health Commission was promoting the Network for treatment of rare diseases (which has no funding and depends entirely on good will of medical staff). </a:t>
            </a:r>
            <a:r>
              <a:rPr lang="en-US" dirty="0" err="1"/>
              <a:t>Ulrik</a:t>
            </a:r>
            <a:r>
              <a:rPr lang="en-US" dirty="0"/>
              <a:t> has taken an active interest in this field</a:t>
            </a:r>
          </a:p>
          <a:p>
            <a:r>
              <a:rPr lang="en-US" dirty="0"/>
              <a:t>Civil Servants detached from citizen wishes</a:t>
            </a:r>
          </a:p>
          <a:p>
            <a:r>
              <a:rPr lang="en-US" dirty="0"/>
              <a:t>Political pressure required from MEP’s</a:t>
            </a:r>
          </a:p>
        </p:txBody>
      </p:sp>
    </p:spTree>
    <p:extLst>
      <p:ext uri="{BB962C8B-B14F-4D97-AF65-F5344CB8AC3E}">
        <p14:creationId xmlns:p14="http://schemas.microsoft.com/office/powerpoint/2010/main" val="1678125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137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UEMS-ORL meeting with Health Commission Brussels 28 Nov 2017</vt:lpstr>
      <vt:lpstr>‘Head and Neck’ in title of our specialty</vt:lpstr>
      <vt:lpstr>PowerPoint Presentation</vt:lpstr>
      <vt:lpstr>PowerPoint Presentation</vt:lpstr>
      <vt:lpstr>Prague Declaration General Log book Sub specialty training programmes</vt:lpstr>
      <vt:lpstr>Observations and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UEMS-ORL meeting with Health Commission Brussels 28 Nov 2017</dc:title>
  <dc:creator>Adrian Agius</dc:creator>
  <cp:lastModifiedBy>Adrian Agius</cp:lastModifiedBy>
  <cp:revision>2</cp:revision>
  <dcterms:created xsi:type="dcterms:W3CDTF">2018-07-25T05:39:34Z</dcterms:created>
  <dcterms:modified xsi:type="dcterms:W3CDTF">2018-10-01T08:57:06Z</dcterms:modified>
</cp:coreProperties>
</file>